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4016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59769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marque de lunettes Cartier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209455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Cartier est une marque de luxe mondialement connue pour ses bijoux, ses montres et également ses lunettes. Avec une histoire riche remontant à 1847, Cartier s'est forgé une réputation d'excellence et d'innovation dans le monde de l'accessoire de mode haut de gamme.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897642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299686" y="5880973"/>
            <a:ext cx="227778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458516"/>
            <a:ext cx="777001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Historique de la marque Cartier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01910" y="2486144"/>
            <a:ext cx="44410" cy="4284821"/>
          </a:xfrm>
          <a:prstGeom prst="roundRect">
            <a:avLst>
              <a:gd name="adj" fmla="val 225151"/>
            </a:avLst>
          </a:prstGeom>
          <a:solidFill>
            <a:srgbClr val="313E80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88744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313E80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26597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29341" y="2701409"/>
            <a:ext cx="1894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70831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1847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3188732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Louis-François Cartier fonde la maison Cartier à Paris.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38977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313E80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41620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9341" y="4203740"/>
            <a:ext cx="1894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210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1904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69106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Cartier crée la célèbre montre Tank, un modèle emblématique de la maison.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589210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313E80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6643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29341" y="5706070"/>
            <a:ext cx="1894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71297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1979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19339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Cartier s'ouvre au marché des lunettes de soleil et optiques.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242423"/>
            <a:ext cx="835449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 fondateur de la marque Cartier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270052"/>
            <a:ext cx="3370064" cy="2717006"/>
          </a:xfrm>
          <a:prstGeom prst="roundRect">
            <a:avLst>
              <a:gd name="adj" fmla="val 368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67783" y="34998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Louis-François Cartier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67783" y="3980259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Joaillier français, il fonde la maison Cartier en 1847 à Paris.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630228" y="3270052"/>
            <a:ext cx="3370064" cy="2717006"/>
          </a:xfrm>
          <a:prstGeom prst="roundRect">
            <a:avLst>
              <a:gd name="adj" fmla="val 368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860018" y="34998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Génie Créatif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860018" y="3980259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Reconnu pour son savoir-faire et son sens du design, Louis-François Cartier a fait de la marque un symbole de luxe et d'élégance.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222462" y="3270052"/>
            <a:ext cx="3370064" cy="2717006"/>
          </a:xfrm>
          <a:prstGeom prst="roundRect">
            <a:avLst>
              <a:gd name="adj" fmla="val 368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452253" y="3499842"/>
            <a:ext cx="287547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Transmission Familiale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452253" y="3980259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Après sa mort, l'entreprise est reprise par ses fils et petits-fils, poursuivant le développement de la marque.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16706"/>
            <a:ext cx="777871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L'évolution de la marque Cartier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Diversification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035862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Outre les bijoux, Cartier s'est diversifié dans les montres, les accessoires de mode et les lunettes de luxe.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Expansion Mondiale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035862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marque s'est progressivement implantée dans le monde entier, devenant une référence internationale du luxe.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Innovations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035862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Cartier a toujours fait preuve d'innovation, en créant des modèles devenus des classiques, comme la montre Tank.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383274"/>
            <a:ext cx="964465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Les produits emblématiques de Cartier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521988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2995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Bagues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780002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Cartier est réputé pour ses bagues de fiançailles et de mariage.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3521988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2995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Montres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780002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montre Tank, créée en 1917, est l'un des modèles les plus célèbres de la marque.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3521988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2995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Lunettes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780002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Depuis les années 1970, Cartier s'est également imposé sur le marché des lunettes de luxe.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37824"/>
            <a:ext cx="982277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 positionnement de la marque Cartier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95013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193250" y="2991803"/>
            <a:ext cx="1894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0264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Luxe et Prestige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3506867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Cartier s'affirme comme une marque de luxe haut de gamme, symbolisant l'élégance et la sophistication.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95013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1543" y="2991803"/>
            <a:ext cx="1894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30264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Savoir-Faire Artisanal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506867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marque met l'accent sur la qualité de ses produits, issus d'un artisanat d'excellence.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037993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193250" y="5010507"/>
            <a:ext cx="1894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760107" y="5045154"/>
            <a:ext cx="288690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Innovation Permanente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760107" y="5525572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Cartier ne cesse de repousser les limites en créant des pièces uniques et intemporelles.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81543" y="5010507"/>
            <a:ext cx="18942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0451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Expérience Client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525572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L'enseigne offre une expérience d'achat exclusive et un service haut de gamme à ses clients.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872377"/>
            <a:ext cx="989599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Les clés du succès de la marque Cartier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011091"/>
            <a:ext cx="3518059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60163" y="423302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Identité Forte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260163" y="4713446"/>
            <a:ext cx="307371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Cartier a su développer une image de marque unique, synonyme de luxe et de prestige.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6052" y="3011091"/>
            <a:ext cx="3518178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8222" y="423302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Innovation Constante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8222" y="4713446"/>
            <a:ext cx="307383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marque se renouvelle régulièrement pour rester au top des tendances.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4229" y="3011091"/>
            <a:ext cx="3518178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233029"/>
            <a:ext cx="307383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Expansion Internationale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060633"/>
            <a:ext cx="307383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Cartier s'est implanté dans le monde entier, touchant une clientèle internationale.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20183"/>
            <a:ext cx="863060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Conclusion et perspectives futures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447812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62990" y="36776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Succès Pérenne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2990" y="4158020"/>
            <a:ext cx="40825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Forte de son héritage et de sa réputation mondiale, la marque Cartier continue de s'imposer comme une référence incontournable du luxe.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3447812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27276" y="36776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Perspectives d'Avenir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27276" y="4158020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Cartier devrait poursuivre son expansion internationale tout en restant fidèle à son identité et à son savoir-faire d'exception.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486</Words>
  <Application>Microsoft Office PowerPoint</Application>
  <PresentationFormat>Personnalisé</PresentationFormat>
  <Paragraphs>66</Paragraphs>
  <Slides>8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Roboto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mbareck jasser</cp:lastModifiedBy>
  <cp:revision>2</cp:revision>
  <dcterms:created xsi:type="dcterms:W3CDTF">2024-04-20T08:18:11Z</dcterms:created>
  <dcterms:modified xsi:type="dcterms:W3CDTF">2024-04-20T08:20:35Z</dcterms:modified>
</cp:coreProperties>
</file>